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347" r:id="rId2"/>
    <p:sldId id="348" r:id="rId3"/>
    <p:sldId id="349" r:id="rId4"/>
    <p:sldId id="372" r:id="rId5"/>
    <p:sldId id="547" r:id="rId6"/>
    <p:sldId id="549" r:id="rId7"/>
    <p:sldId id="712" r:id="rId8"/>
    <p:sldId id="713" r:id="rId9"/>
    <p:sldId id="720" r:id="rId10"/>
    <p:sldId id="627" r:id="rId11"/>
    <p:sldId id="715" r:id="rId12"/>
    <p:sldId id="721" r:id="rId13"/>
    <p:sldId id="716" r:id="rId14"/>
    <p:sldId id="717" r:id="rId15"/>
    <p:sldId id="718" r:id="rId16"/>
    <p:sldId id="719" r:id="rId17"/>
    <p:sldId id="722" r:id="rId18"/>
    <p:sldId id="723" r:id="rId19"/>
    <p:sldId id="724" r:id="rId20"/>
    <p:sldId id="725" r:id="rId21"/>
    <p:sldId id="726" r:id="rId22"/>
    <p:sldId id="727" r:id="rId23"/>
    <p:sldId id="728" r:id="rId24"/>
    <p:sldId id="729" r:id="rId25"/>
    <p:sldId id="730" r:id="rId26"/>
    <p:sldId id="446" r:id="rId27"/>
    <p:sldId id="367" r:id="rId28"/>
  </p:sldIdLst>
  <p:sldSz cx="12192000" cy="6858000"/>
  <p:notesSz cx="6858000" cy="9144000"/>
  <p:embeddedFontLst>
    <p:embeddedFont>
      <p:font typeface="a옛날사진관5" panose="02020600000000000000" pitchFamily="18" charset="-127"/>
      <p:regular r:id="rId30"/>
    </p:embeddedFont>
    <p:embeddedFont>
      <p:font typeface="KoPubWorld돋움체 Bold" panose="00000800000000000000" pitchFamily="2" charset="-127"/>
      <p:bold r:id="rId31"/>
    </p:embeddedFont>
    <p:embeddedFont>
      <p:font typeface="KoPubWorld돋움체_Pro Bold" panose="00000800000000000000" pitchFamily="50" charset="-127"/>
      <p:bold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에스코어 드림 1 Thin" panose="020B0403030302020204" pitchFamily="34" charset="-127"/>
      <p:regular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F00"/>
    <a:srgbClr val="78CFFF"/>
    <a:srgbClr val="FFE3E2"/>
    <a:srgbClr val="E1F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CB609-D922-4322-AC4D-B410EC1896AC}" v="1041" dt="2019-06-27T10:34:57.1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4" autoAdjust="0"/>
  </p:normalViewPr>
  <p:slideViewPr>
    <p:cSldViewPr snapToGrid="0">
      <p:cViewPr varScale="1">
        <p:scale>
          <a:sx n="91" d="100"/>
          <a:sy n="91" d="100"/>
        </p:scale>
        <p:origin x="56" y="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40EA6-32B0-4CE5-9692-520BC16CA623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E8058-1FF5-4760-897F-00D61DDA36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74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5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1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2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9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3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15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7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5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0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FB65-1ABC-4601-A567-223D74EE9DF8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6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275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165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0814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hsp1116.tistory.com/33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jojoldu.tistory.com/402?fbclid=IwAR2QMmc1I7hvXHYr-uSTamiW-h0VkY-UBwOz_jMWsEJTgHkGxfWV1onMCs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건물, 공장, 실외, 도시이(가) 표시된 사진&#10;&#10;자동 생성된 설명">
            <a:extLst>
              <a:ext uri="{FF2B5EF4-FFF2-40B4-BE49-F238E27FC236}">
                <a16:creationId xmlns:a16="http://schemas.microsoft.com/office/drawing/2014/main" id="{6C395FE1-1A17-44B3-895A-16562540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960"/>
            <a:ext cx="12192000" cy="685800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A8156D1-BAD0-4B34-B657-EF8AB3F01322}"/>
              </a:ext>
            </a:extLst>
          </p:cNvPr>
          <p:cNvSpPr/>
          <p:nvPr/>
        </p:nvSpPr>
        <p:spPr>
          <a:xfrm rot="10800000">
            <a:off x="4222641" y="1889128"/>
            <a:ext cx="3746717" cy="3079743"/>
          </a:xfrm>
          <a:prstGeom prst="triangle">
            <a:avLst/>
          </a:prstGeom>
          <a:noFill/>
          <a:ln w="190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BBD25-41FA-4315-8F5F-E7D6183A27F6}"/>
              </a:ext>
            </a:extLst>
          </p:cNvPr>
          <p:cNvSpPr/>
          <p:nvPr/>
        </p:nvSpPr>
        <p:spPr>
          <a:xfrm>
            <a:off x="4398177" y="1889128"/>
            <a:ext cx="3430747" cy="221222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46545-E746-4F6F-9D9C-AEA3E0D6FD1D}"/>
              </a:ext>
            </a:extLst>
          </p:cNvPr>
          <p:cNvSpPr txBox="1"/>
          <p:nvPr/>
        </p:nvSpPr>
        <p:spPr>
          <a:xfrm>
            <a:off x="4517810" y="1949824"/>
            <a:ext cx="315637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D.COM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ALGORITHM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STUDY</a:t>
            </a:r>
          </a:p>
          <a:p>
            <a:pPr algn="ctr"/>
            <a:endParaRPr lang="ko-KR" altLang="en-US" sz="40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7BC786-8789-47E4-A454-78897CADB8F8}"/>
              </a:ext>
            </a:extLst>
          </p:cNvPr>
          <p:cNvSpPr/>
          <p:nvPr/>
        </p:nvSpPr>
        <p:spPr>
          <a:xfrm>
            <a:off x="127913" y="6424563"/>
            <a:ext cx="1848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 – 02 VER. 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F02A9F-18A7-4FEC-A74E-56CDC5AE2982}"/>
              </a:ext>
            </a:extLst>
          </p:cNvPr>
          <p:cNvSpPr/>
          <p:nvPr/>
        </p:nvSpPr>
        <p:spPr>
          <a:xfrm>
            <a:off x="10688693" y="6309698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7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정렬</a:t>
            </a:r>
          </a:p>
        </p:txBody>
      </p:sp>
    </p:spTree>
    <p:extLst>
      <p:ext uri="{BB962C8B-B14F-4D97-AF65-F5344CB8AC3E}">
        <p14:creationId xmlns:p14="http://schemas.microsoft.com/office/powerpoint/2010/main" val="1143135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866092" y="656638"/>
            <a:ext cx="121860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Sort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DE8513-1025-40D4-9F99-20C1678166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75" t="16254" r="18974" b="16953"/>
          <a:stretch/>
        </p:blipFill>
        <p:spPr>
          <a:xfrm>
            <a:off x="3588186" y="1925503"/>
            <a:ext cx="3040971" cy="379040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8A92246-F609-4BE7-8B29-3DBBB0B55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45" t="16652" r="18445" b="16654"/>
          <a:stretch/>
        </p:blipFill>
        <p:spPr>
          <a:xfrm>
            <a:off x="7587358" y="1925504"/>
            <a:ext cx="3117723" cy="379040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0454896-99B6-4455-AE11-CC6E60E14AA2}"/>
              </a:ext>
            </a:extLst>
          </p:cNvPr>
          <p:cNvSpPr/>
          <p:nvPr/>
        </p:nvSpPr>
        <p:spPr>
          <a:xfrm>
            <a:off x="4742911" y="5996242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sort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EDC25E6-A2FF-4678-B368-EC617013CCD2}"/>
              </a:ext>
            </a:extLst>
          </p:cNvPr>
          <p:cNvSpPr/>
          <p:nvPr/>
        </p:nvSpPr>
        <p:spPr>
          <a:xfrm>
            <a:off x="8617869" y="5996242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벡터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sort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75CA1E-BBE1-419E-8CF8-4A9875DFB108}"/>
              </a:ext>
            </a:extLst>
          </p:cNvPr>
          <p:cNvSpPr/>
          <p:nvPr/>
        </p:nvSpPr>
        <p:spPr>
          <a:xfrm>
            <a:off x="610324" y="3183373"/>
            <a:ext cx="16658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사용하여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간단하게 정렬을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9624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525695" y="2160709"/>
            <a:ext cx="31406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2751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수 정렬하기 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2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509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https://www.acmicpc.net/problem/2751</a:t>
            </a:r>
            <a:endParaRPr lang="en-US" altLang="ko-KR" sz="3200" dirty="0">
              <a:solidFill>
                <a:schemeClr val="bg1">
                  <a:lumMod val="95000"/>
                </a:schemeClr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469335" y="4839962"/>
            <a:ext cx="52533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sort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를 사용하면 매우 간단하게 구현할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345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519352" y="2723793"/>
            <a:ext cx="337945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좌표 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9447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422302" y="2160709"/>
            <a:ext cx="334739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11650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좌표 정렬하기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6001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https://www.acmicpc.net/problem/11650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>
                  <a:lumMod val="95000"/>
                </a:schemeClr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4254267" y="4839962"/>
            <a:ext cx="368350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우선 문제를 읽어봅시다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(</a:t>
            </a:r>
            <a:r>
              <a:rPr lang="en-US" altLang="ko-KR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x,y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를 어떻게 정렬할 수 있을까요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슬라이드에서 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2389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998844" y="1878885"/>
            <a:ext cx="6194324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이차원 좌표를 어떻게 정렬할 수 있을까요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가지 방법이 있습니다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Pair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이용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구조체 이용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3215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582925" y="720179"/>
            <a:ext cx="26080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 algn="ctr">
              <a:buAutoNum type="arabicPeriod"/>
            </a:pP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Pair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이용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BCDE05-FDEE-422D-9E01-E9D5B2D627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83" t="21263" r="16133" b="22122"/>
          <a:stretch/>
        </p:blipFill>
        <p:spPr>
          <a:xfrm>
            <a:off x="4891091" y="1935248"/>
            <a:ext cx="4578981" cy="298750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667CE3C-517C-43B1-A4AF-C449E367FAA2}"/>
              </a:ext>
            </a:extLst>
          </p:cNvPr>
          <p:cNvSpPr/>
          <p:nvPr/>
        </p:nvSpPr>
        <p:spPr>
          <a:xfrm>
            <a:off x="884930" y="3118691"/>
            <a:ext cx="20040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첫 번째 방법으로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pair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값을 담은 뒤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정렬을 하면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5451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11057" y="720179"/>
            <a:ext cx="31518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2.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구조체 이용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DCA7EC-278A-4A96-B15A-DB869754A87E}"/>
              </a:ext>
            </a:extLst>
          </p:cNvPr>
          <p:cNvSpPr/>
          <p:nvPr/>
        </p:nvSpPr>
        <p:spPr>
          <a:xfrm>
            <a:off x="528406" y="2936566"/>
            <a:ext cx="428835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번째 방법으로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구조체와 비교함수를 만듭니다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sort()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세번째 인자 값으로 앞서 만든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비교함수를 넣게 되면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해당 함수의 반환 값에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맞춰 정렬이 동작합니다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8E96D1-5ECC-44A9-BAB0-A78B8505C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62" t="14730" r="11642" b="14921"/>
          <a:stretch/>
        </p:blipFill>
        <p:spPr>
          <a:xfrm>
            <a:off x="5886994" y="1959429"/>
            <a:ext cx="5304211" cy="357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14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044704" y="2723793"/>
            <a:ext cx="432874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안정 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Stable Sort</a:t>
            </a:r>
          </a:p>
        </p:txBody>
      </p:sp>
    </p:spTree>
    <p:extLst>
      <p:ext uri="{BB962C8B-B14F-4D97-AF65-F5344CB8AC3E}">
        <p14:creationId xmlns:p14="http://schemas.microsoft.com/office/powerpoint/2010/main" val="2841855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2360041" y="2644170"/>
            <a:ext cx="7471917" cy="20005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안정 정렬이란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같은 키 값을 가지는 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 이상의 데이터를 정렬할 때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순서가 뒤바뀌지 않는 정렬을 의미합니다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슬라이드에서 예시로 알아봅시다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57036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38169" y="2905780"/>
            <a:ext cx="5081839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카드를 숫자를 내림차 순으로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정렬하고 싶습니다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카드에는 숫자와 문자 두 가지 값이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있습니다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5CBC01-1BFA-4D1B-AB4D-DA29AE629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092" y="2333897"/>
            <a:ext cx="5340355" cy="188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87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699093-812D-465A-B5D8-1F142C894BAE}"/>
              </a:ext>
            </a:extLst>
          </p:cNvPr>
          <p:cNvSpPr/>
          <p:nvPr/>
        </p:nvSpPr>
        <p:spPr>
          <a:xfrm>
            <a:off x="5556428" y="2567225"/>
            <a:ext cx="1079142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7</a:t>
            </a:r>
            <a:r>
              <a:rPr lang="ko-KR" altLang="en-US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강</a:t>
            </a:r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</a:p>
        </p:txBody>
      </p:sp>
    </p:spTree>
    <p:extLst>
      <p:ext uri="{BB962C8B-B14F-4D97-AF65-F5344CB8AC3E}">
        <p14:creationId xmlns:p14="http://schemas.microsoft.com/office/powerpoint/2010/main" val="198687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65CBC01-1BFA-4D1B-AB4D-DA29AE629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25" y="2612571"/>
            <a:ext cx="4551190" cy="160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BCAAE01-9DF2-4AF4-8382-ABF9873A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7" y="785656"/>
            <a:ext cx="4743687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1F53CC2-59CC-4795-BC50-323896A5F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8" y="3336667"/>
            <a:ext cx="4743686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A14B4FA-31F1-4D02-B5DE-3594A2947FBC}"/>
              </a:ext>
            </a:extLst>
          </p:cNvPr>
          <p:cNvSpPr/>
          <p:nvPr/>
        </p:nvSpPr>
        <p:spPr>
          <a:xfrm>
            <a:off x="2838994" y="588767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위와 같이 두가지 경우로 나눌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주목해야 할 부분은 숫자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카드들 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548228F-45D8-4B92-B81D-FA9A15720C9C}"/>
              </a:ext>
            </a:extLst>
          </p:cNvPr>
          <p:cNvSpPr/>
          <p:nvPr/>
        </p:nvSpPr>
        <p:spPr>
          <a:xfrm rot="20021225">
            <a:off x="5094514" y="2445946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F0A129D-C8DD-4248-B3BC-13E1BBF56221}"/>
              </a:ext>
            </a:extLst>
          </p:cNvPr>
          <p:cNvSpPr/>
          <p:nvPr/>
        </p:nvSpPr>
        <p:spPr>
          <a:xfrm rot="1087443">
            <a:off x="5141406" y="3176072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238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65CBC01-1BFA-4D1B-AB4D-DA29AE629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25" y="2612571"/>
            <a:ext cx="4551190" cy="160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BCAAE01-9DF2-4AF4-8382-ABF9873A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7" y="785656"/>
            <a:ext cx="4743687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1F53CC2-59CC-4795-BC50-323896A5F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8" y="3336667"/>
            <a:ext cx="4743686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A14B4FA-31F1-4D02-B5DE-3594A2947FBC}"/>
              </a:ext>
            </a:extLst>
          </p:cNvPr>
          <p:cNvSpPr/>
          <p:nvPr/>
        </p:nvSpPr>
        <p:spPr>
          <a:xfrm>
            <a:off x="3048000" y="55645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위의 경우 카드의 그림의 순서가 유지 되었고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아래의 경우 카드의 그림의 순서가 유지 되지 않았습니다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548228F-45D8-4B92-B81D-FA9A15720C9C}"/>
              </a:ext>
            </a:extLst>
          </p:cNvPr>
          <p:cNvSpPr/>
          <p:nvPr/>
        </p:nvSpPr>
        <p:spPr>
          <a:xfrm rot="20021225">
            <a:off x="5094514" y="2445946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F0A129D-C8DD-4248-B3BC-13E1BBF56221}"/>
              </a:ext>
            </a:extLst>
          </p:cNvPr>
          <p:cNvSpPr/>
          <p:nvPr/>
        </p:nvSpPr>
        <p:spPr>
          <a:xfrm rot="1087443">
            <a:off x="5141406" y="3176072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6557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65CBC01-1BFA-4D1B-AB4D-DA29AE629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25" y="2612571"/>
            <a:ext cx="4551190" cy="160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BCAAE01-9DF2-4AF4-8382-ABF9873A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7" y="785656"/>
            <a:ext cx="4743687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1F53CC2-59CC-4795-BC50-323896A5F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88" y="3336667"/>
            <a:ext cx="4743686" cy="166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A14B4FA-31F1-4D02-B5DE-3594A2947FBC}"/>
              </a:ext>
            </a:extLst>
          </p:cNvPr>
          <p:cNvSpPr/>
          <p:nvPr/>
        </p:nvSpPr>
        <p:spPr>
          <a:xfrm>
            <a:off x="3048000" y="556451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위의 경우를 안정 정렬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(Stable sort)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아래의 경우를 불안정 정렬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(Unstable sort)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라고 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548228F-45D8-4B92-B81D-FA9A15720C9C}"/>
              </a:ext>
            </a:extLst>
          </p:cNvPr>
          <p:cNvSpPr/>
          <p:nvPr/>
        </p:nvSpPr>
        <p:spPr>
          <a:xfrm rot="20021225">
            <a:off x="5094514" y="2445946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F0A129D-C8DD-4248-B3BC-13E1BBF56221}"/>
              </a:ext>
            </a:extLst>
          </p:cNvPr>
          <p:cNvSpPr/>
          <p:nvPr/>
        </p:nvSpPr>
        <p:spPr>
          <a:xfrm rot="1087443">
            <a:off x="5141406" y="3176072"/>
            <a:ext cx="687977" cy="480134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207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A14B4FA-31F1-4D02-B5DE-3594A2947FBC}"/>
              </a:ext>
            </a:extLst>
          </p:cNvPr>
          <p:cNvSpPr/>
          <p:nvPr/>
        </p:nvSpPr>
        <p:spPr>
          <a:xfrm>
            <a:off x="-547178" y="3192428"/>
            <a:ext cx="71081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삽입 정렬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합병 정렬 등이 안정 정렬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(Stable sort)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이며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힙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정렬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퀵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정렬 등이 불안정 정렬입니다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에서는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stable_sort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제공합니다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9" name="그림 8" descr="스크린샷, 모니터, 화면, 노트북이(가) 표시된 사진&#10;&#10;자동 생성된 설명">
            <a:extLst>
              <a:ext uri="{FF2B5EF4-FFF2-40B4-BE49-F238E27FC236}">
                <a16:creationId xmlns:a16="http://schemas.microsoft.com/office/drawing/2014/main" id="{2FF050F5-DED0-401A-9472-05FBDA90F2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4" t="14753" r="13400" b="15279"/>
          <a:stretch/>
        </p:blipFill>
        <p:spPr>
          <a:xfrm>
            <a:off x="6096000" y="1132115"/>
            <a:ext cx="5904411" cy="479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54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13861" y="2160709"/>
            <a:ext cx="296427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10814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ko-KR" altLang="en-US" sz="2400" dirty="0" err="1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나이순정렬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6494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https://www.acmicpc.net/problem/10814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>
                  <a:lumMod val="95000"/>
                </a:schemeClr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4369441" y="4839962"/>
            <a:ext cx="34531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왜 안정 정렬을 사용해야 할까요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위 문제를 통해 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7442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348292" y="2532636"/>
            <a:ext cx="549541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 알고리즘 요약 정리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여러가지 정렬 알고리즘들을 정리해둔 글입니다</a:t>
            </a:r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앞으로 알고리즘 문제나 구현에서 수도 없이 정렬을 마주치게 됩니다</a:t>
            </a:r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몇가지 정렬 알고리즘 정도는 구현할 수 있어야</a:t>
            </a:r>
            <a:endParaRPr lang="en-US" altLang="ko-KR" sz="1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큰 도움이 됩니다</a:t>
            </a:r>
            <a:r>
              <a:rPr lang="en-US" altLang="ko-KR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.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1265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157FC7A-FA3D-4129-9E8F-415C1241492D}"/>
              </a:ext>
            </a:extLst>
          </p:cNvPr>
          <p:cNvSpPr/>
          <p:nvPr/>
        </p:nvSpPr>
        <p:spPr>
          <a:xfrm>
            <a:off x="5198958" y="501134"/>
            <a:ext cx="17940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정리</a:t>
            </a:r>
            <a:endParaRPr lang="en-US" altLang="ko-KR" sz="7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F1BA33-8B1E-44DB-B2C1-A21727C6588E}"/>
              </a:ext>
            </a:extLst>
          </p:cNvPr>
          <p:cNvSpPr/>
          <p:nvPr/>
        </p:nvSpPr>
        <p:spPr>
          <a:xfrm>
            <a:off x="2807289" y="2336914"/>
            <a:ext cx="6577442" cy="39087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시간에는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알아보았습니다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기본 정렬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좌표 정렬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안정 정렬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정렬은 컴퓨터 과학에서 매우 중요한 개념입니다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직접 구현하는 방법은 추후 강의자료에서도 지겹도록 다룰 예정이니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시간에는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정렬 사용법을 </a:t>
            </a:r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알아두면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8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15176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4579398" y="742790"/>
            <a:ext cx="303320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The End</a:t>
            </a:r>
            <a:endParaRPr lang="ko-KR" altLang="en-US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748770-AF08-4BA0-B414-0FB968B21A7D}"/>
              </a:ext>
            </a:extLst>
          </p:cNvPr>
          <p:cNvSpPr/>
          <p:nvPr/>
        </p:nvSpPr>
        <p:spPr>
          <a:xfrm>
            <a:off x="4652153" y="2468059"/>
            <a:ext cx="2887715" cy="42780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수고하셨습니다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시간에는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브루트포스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Brute-force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86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F59D1C-B3C9-4491-A74F-6D6817A86276}"/>
              </a:ext>
            </a:extLst>
          </p:cNvPr>
          <p:cNvSpPr/>
          <p:nvPr/>
        </p:nvSpPr>
        <p:spPr>
          <a:xfrm>
            <a:off x="4253988" y="832788"/>
            <a:ext cx="368402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오늘의 목표</a:t>
            </a:r>
            <a:endParaRPr lang="en-US" altLang="ko-KR" sz="54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5FF10C-08D4-4F5E-981F-EBB2F4036577}"/>
              </a:ext>
            </a:extLst>
          </p:cNvPr>
          <p:cNvSpPr/>
          <p:nvPr/>
        </p:nvSpPr>
        <p:spPr>
          <a:xfrm>
            <a:off x="3385164" y="2685415"/>
            <a:ext cx="542167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정렬을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직접 구현해보는 것이 아니라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사용합니다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BC8AA8-B3CD-423A-BF20-3CD0A8035906}"/>
              </a:ext>
            </a:extLst>
          </p:cNvPr>
          <p:cNvSpPr/>
          <p:nvPr/>
        </p:nvSpPr>
        <p:spPr>
          <a:xfrm>
            <a:off x="3369130" y="5184372"/>
            <a:ext cx="5453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쉬어 가는 단원입니다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...!</a:t>
            </a:r>
          </a:p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정렬을 직접 구현하는 법은 추후 강의에서 다룹니다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7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81987" y="2532636"/>
            <a:ext cx="2828018" cy="2893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일일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커밋의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효용성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“결과가 눈에 보이는 지표를 찾자”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가볍게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4293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929654" y="2817598"/>
            <a:ext cx="2332690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endParaRPr lang="en-US" altLang="ko-KR" sz="9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Sort</a:t>
            </a:r>
          </a:p>
          <a:p>
            <a:pPr algn="ctr"/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2B364-59C5-4F91-B7EF-477E4CB6FAA2}"/>
              </a:ext>
            </a:extLst>
          </p:cNvPr>
          <p:cNvSpPr/>
          <p:nvPr/>
        </p:nvSpPr>
        <p:spPr>
          <a:xfrm>
            <a:off x="5737018" y="2429093"/>
            <a:ext cx="717964" cy="124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1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5196481" y="1643930"/>
            <a:ext cx="16594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184439" y="3429000"/>
            <a:ext cx="768351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데이터를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원하는 순서대로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정리하는 것을 의미합니다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정렬이 왜 필요할까요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en-US" altLang="ko-KR" sz="1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86421B-8C47-4C3F-8BAD-96AA0ADBD8C8}"/>
              </a:ext>
            </a:extLst>
          </p:cNvPr>
          <p:cNvSpPr/>
          <p:nvPr/>
        </p:nvSpPr>
        <p:spPr>
          <a:xfrm flipV="1">
            <a:off x="4683015" y="1918233"/>
            <a:ext cx="91409" cy="378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93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5196481" y="1643930"/>
            <a:ext cx="16594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610229" y="3176535"/>
            <a:ext cx="6543779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데이터를 정렬해두면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보다 쉽고 빠르게 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원하는 작업을 수행할 수 있기 때문입니다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물건 정리를 하는 이유와 같다고 보면 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1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86421B-8C47-4C3F-8BAD-96AA0ADBD8C8}"/>
              </a:ext>
            </a:extLst>
          </p:cNvPr>
          <p:cNvSpPr/>
          <p:nvPr/>
        </p:nvSpPr>
        <p:spPr>
          <a:xfrm flipV="1">
            <a:off x="4683015" y="1918233"/>
            <a:ext cx="91409" cy="378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512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5196481" y="1643930"/>
            <a:ext cx="16594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925554" y="3344059"/>
            <a:ext cx="82012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버블 정렬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퀵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정렬 등 수 많은 정렬 알고리즘이 있습니다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이들을 직접 구현하는 것은 추후 강의에서 다룹니다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시간에는 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C++ STL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사용합니다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en-US" altLang="ko-KR" sz="1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86421B-8C47-4C3F-8BAD-96AA0ADBD8C8}"/>
              </a:ext>
            </a:extLst>
          </p:cNvPr>
          <p:cNvSpPr/>
          <p:nvPr/>
        </p:nvSpPr>
        <p:spPr>
          <a:xfrm flipV="1">
            <a:off x="4683015" y="1918233"/>
            <a:ext cx="91409" cy="378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50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519352" y="2723793"/>
            <a:ext cx="337945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 정렬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4488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6468</TotalTime>
  <Words>525</Words>
  <Application>Microsoft Office PowerPoint</Application>
  <PresentationFormat>와이드스크린</PresentationFormat>
  <Paragraphs>166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맑은 고딕</vt:lpstr>
      <vt:lpstr>Arial</vt:lpstr>
      <vt:lpstr>에스코어 드림 1 Thin</vt:lpstr>
      <vt:lpstr>KoPubWorld돋움체 Bold</vt:lpstr>
      <vt:lpstr>a옛날사진관5</vt:lpstr>
      <vt:lpstr>KoPubWorld돋움체_Pro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송용우</dc:creator>
  <cp:lastModifiedBy>송용우</cp:lastModifiedBy>
  <cp:revision>299</cp:revision>
  <dcterms:created xsi:type="dcterms:W3CDTF">2020-01-23T12:07:26Z</dcterms:created>
  <dcterms:modified xsi:type="dcterms:W3CDTF">2020-02-28T12:54:09Z</dcterms:modified>
</cp:coreProperties>
</file>